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6"/>
  </p:notesMasterIdLst>
  <p:sldIdLst>
    <p:sldId id="260" r:id="rId3"/>
    <p:sldId id="273" r:id="rId4"/>
    <p:sldId id="262" r:id="rId5"/>
    <p:sldId id="266" r:id="rId6"/>
    <p:sldId id="263" r:id="rId7"/>
    <p:sldId id="264" r:id="rId8"/>
    <p:sldId id="268" r:id="rId9"/>
    <p:sldId id="270" r:id="rId10"/>
    <p:sldId id="272" r:id="rId11"/>
    <p:sldId id="265" r:id="rId12"/>
    <p:sldId id="269" r:id="rId13"/>
    <p:sldId id="271" r:id="rId14"/>
    <p:sldId id="274" r:id="rId15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630" y="84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88337-84AF-40F5-85D9-222C91C6B8F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7115B-AAA7-4B0F-B5CA-05824278E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96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4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7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194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194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194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sz="3194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194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endParaRPr lang="ru-RU" sz="3793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793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pPr>
              <a:buClr>
                <a:srgbClr val="4F81BD"/>
              </a:buClr>
            </a:pPr>
            <a:endParaRPr lang="ru-RU" sz="3194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4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4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83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4" y="2130428"/>
            <a:ext cx="10344309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7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0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22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3"/>
            <a:ext cx="10344309" cy="1362075"/>
          </a:xfrm>
        </p:spPr>
        <p:txBody>
          <a:bodyPr anchor="t"/>
          <a:lstStyle>
            <a:lvl1pPr algn="l">
              <a:defRPr sz="399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1pPr>
            <a:lvl2pPr marL="456377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912754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36913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550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18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826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463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5101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87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3"/>
            <a:ext cx="5374984" cy="4525963"/>
          </a:xfrm>
        </p:spPr>
        <p:txBody>
          <a:bodyPr/>
          <a:lstStyle>
            <a:lvl1pPr>
              <a:defRPr sz="2795"/>
            </a:lvl1pPr>
            <a:lvl2pPr>
              <a:defRPr sz="2396"/>
            </a:lvl2pPr>
            <a:lvl3pPr>
              <a:defRPr sz="1996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3"/>
            <a:ext cx="5374984" cy="4525963"/>
          </a:xfrm>
        </p:spPr>
        <p:txBody>
          <a:bodyPr/>
          <a:lstStyle>
            <a:lvl1pPr>
              <a:defRPr sz="2795"/>
            </a:lvl1pPr>
            <a:lvl2pPr>
              <a:defRPr sz="2396"/>
            </a:lvl2pPr>
            <a:lvl3pPr>
              <a:defRPr sz="1996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0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90" y="1535113"/>
            <a:ext cx="5377097" cy="639762"/>
          </a:xfrm>
        </p:spPr>
        <p:txBody>
          <a:bodyPr anchor="b"/>
          <a:lstStyle>
            <a:lvl1pPr marL="0" indent="0">
              <a:buNone/>
              <a:defRPr sz="2396" b="1"/>
            </a:lvl1pPr>
            <a:lvl2pPr marL="456377" indent="0">
              <a:buNone/>
              <a:defRPr sz="1996" b="1"/>
            </a:lvl2pPr>
            <a:lvl3pPr marL="912754" indent="0">
              <a:buNone/>
              <a:defRPr sz="1797" b="1"/>
            </a:lvl3pPr>
            <a:lvl4pPr marL="1369131" indent="0">
              <a:buNone/>
              <a:defRPr sz="1597" b="1"/>
            </a:lvl4pPr>
            <a:lvl5pPr marL="1825508" indent="0">
              <a:buNone/>
              <a:defRPr sz="1597" b="1"/>
            </a:lvl5pPr>
            <a:lvl6pPr marL="2281885" indent="0">
              <a:buNone/>
              <a:defRPr sz="1597" b="1"/>
            </a:lvl6pPr>
            <a:lvl7pPr marL="2738262" indent="0">
              <a:buNone/>
              <a:defRPr sz="1597" b="1"/>
            </a:lvl7pPr>
            <a:lvl8pPr marL="3194639" indent="0">
              <a:buNone/>
              <a:defRPr sz="1597" b="1"/>
            </a:lvl8pPr>
            <a:lvl9pPr marL="3651016" indent="0">
              <a:buNone/>
              <a:defRPr sz="15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90" y="2174875"/>
            <a:ext cx="5377097" cy="3951288"/>
          </a:xfrm>
        </p:spPr>
        <p:txBody>
          <a:bodyPr/>
          <a:lstStyle>
            <a:lvl1pPr>
              <a:defRPr sz="2396"/>
            </a:lvl1pPr>
            <a:lvl2pPr>
              <a:defRPr sz="1996"/>
            </a:lvl2pPr>
            <a:lvl3pPr>
              <a:defRPr sz="1797"/>
            </a:lvl3pPr>
            <a:lvl4pPr>
              <a:defRPr sz="1597"/>
            </a:lvl4pPr>
            <a:lvl5pPr>
              <a:defRPr sz="1597"/>
            </a:lvl5pPr>
            <a:lvl6pPr>
              <a:defRPr sz="1597"/>
            </a:lvl6pPr>
            <a:lvl7pPr>
              <a:defRPr sz="1597"/>
            </a:lvl7pPr>
            <a:lvl8pPr>
              <a:defRPr sz="1597"/>
            </a:lvl8pPr>
            <a:lvl9pPr>
              <a:defRPr sz="159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396" b="1"/>
            </a:lvl1pPr>
            <a:lvl2pPr marL="456377" indent="0">
              <a:buNone/>
              <a:defRPr sz="1996" b="1"/>
            </a:lvl2pPr>
            <a:lvl3pPr marL="912754" indent="0">
              <a:buNone/>
              <a:defRPr sz="1797" b="1"/>
            </a:lvl3pPr>
            <a:lvl4pPr marL="1369131" indent="0">
              <a:buNone/>
              <a:defRPr sz="1597" b="1"/>
            </a:lvl4pPr>
            <a:lvl5pPr marL="1825508" indent="0">
              <a:buNone/>
              <a:defRPr sz="1597" b="1"/>
            </a:lvl5pPr>
            <a:lvl6pPr marL="2281885" indent="0">
              <a:buNone/>
              <a:defRPr sz="1597" b="1"/>
            </a:lvl6pPr>
            <a:lvl7pPr marL="2738262" indent="0">
              <a:buNone/>
              <a:defRPr sz="1597" b="1"/>
            </a:lvl7pPr>
            <a:lvl8pPr marL="3194639" indent="0">
              <a:buNone/>
              <a:defRPr sz="1597" b="1"/>
            </a:lvl8pPr>
            <a:lvl9pPr marL="3651016" indent="0">
              <a:buNone/>
              <a:defRPr sz="15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396"/>
            </a:lvl1pPr>
            <a:lvl2pPr>
              <a:defRPr sz="1996"/>
            </a:lvl2pPr>
            <a:lvl3pPr>
              <a:defRPr sz="1797"/>
            </a:lvl3pPr>
            <a:lvl4pPr>
              <a:defRPr sz="1597"/>
            </a:lvl4pPr>
            <a:lvl5pPr>
              <a:defRPr sz="1597"/>
            </a:lvl5pPr>
            <a:lvl6pPr>
              <a:defRPr sz="1597"/>
            </a:lvl6pPr>
            <a:lvl7pPr>
              <a:defRPr sz="1597"/>
            </a:lvl7pPr>
            <a:lvl8pPr>
              <a:defRPr sz="1597"/>
            </a:lvl8pPr>
            <a:lvl9pPr>
              <a:defRPr sz="159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97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29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74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199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3"/>
            <a:ext cx="6803242" cy="5853113"/>
          </a:xfrm>
        </p:spPr>
        <p:txBody>
          <a:bodyPr/>
          <a:lstStyle>
            <a:lvl1pPr>
              <a:defRPr sz="3194"/>
            </a:lvl1pPr>
            <a:lvl2pPr>
              <a:defRPr sz="2795"/>
            </a:lvl2pPr>
            <a:lvl3pPr>
              <a:defRPr sz="239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3"/>
            <a:ext cx="4003772" cy="4691063"/>
          </a:xfrm>
        </p:spPr>
        <p:txBody>
          <a:bodyPr/>
          <a:lstStyle>
            <a:lvl1pPr marL="0" indent="0">
              <a:buNone/>
              <a:defRPr sz="1397"/>
            </a:lvl1pPr>
            <a:lvl2pPr marL="456377" indent="0">
              <a:buNone/>
              <a:defRPr sz="1198"/>
            </a:lvl2pPr>
            <a:lvl3pPr marL="912754" indent="0">
              <a:buNone/>
              <a:defRPr sz="998"/>
            </a:lvl3pPr>
            <a:lvl4pPr marL="1369131" indent="0">
              <a:buNone/>
              <a:defRPr sz="898"/>
            </a:lvl4pPr>
            <a:lvl5pPr marL="1825508" indent="0">
              <a:buNone/>
              <a:defRPr sz="898"/>
            </a:lvl5pPr>
            <a:lvl6pPr marL="2281885" indent="0">
              <a:buNone/>
              <a:defRPr sz="898"/>
            </a:lvl6pPr>
            <a:lvl7pPr marL="2738262" indent="0">
              <a:buNone/>
              <a:defRPr sz="898"/>
            </a:lvl7pPr>
            <a:lvl8pPr marL="3194639" indent="0">
              <a:buNone/>
              <a:defRPr sz="898"/>
            </a:lvl8pPr>
            <a:lvl9pPr marL="3651016" indent="0">
              <a:buNone/>
              <a:defRPr sz="89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59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2" y="4800600"/>
            <a:ext cx="7301865" cy="566738"/>
          </a:xfrm>
        </p:spPr>
        <p:txBody>
          <a:bodyPr anchor="b"/>
          <a:lstStyle>
            <a:lvl1pPr algn="l">
              <a:defRPr sz="199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2" y="612775"/>
            <a:ext cx="7301865" cy="4114800"/>
          </a:xfrm>
        </p:spPr>
        <p:txBody>
          <a:bodyPr/>
          <a:lstStyle>
            <a:lvl1pPr marL="0" indent="0">
              <a:buNone/>
              <a:defRPr sz="3194"/>
            </a:lvl1pPr>
            <a:lvl2pPr marL="456377" indent="0">
              <a:buNone/>
              <a:defRPr sz="2795"/>
            </a:lvl2pPr>
            <a:lvl3pPr marL="912754" indent="0">
              <a:buNone/>
              <a:defRPr sz="2396"/>
            </a:lvl3pPr>
            <a:lvl4pPr marL="1369131" indent="0">
              <a:buNone/>
              <a:defRPr sz="1996"/>
            </a:lvl4pPr>
            <a:lvl5pPr marL="1825508" indent="0">
              <a:buNone/>
              <a:defRPr sz="1996"/>
            </a:lvl5pPr>
            <a:lvl6pPr marL="2281885" indent="0">
              <a:buNone/>
              <a:defRPr sz="1996"/>
            </a:lvl6pPr>
            <a:lvl7pPr marL="2738262" indent="0">
              <a:buNone/>
              <a:defRPr sz="1996"/>
            </a:lvl7pPr>
            <a:lvl8pPr marL="3194639" indent="0">
              <a:buNone/>
              <a:defRPr sz="1996"/>
            </a:lvl8pPr>
            <a:lvl9pPr marL="3651016" indent="0">
              <a:buNone/>
              <a:defRPr sz="199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2" y="5367338"/>
            <a:ext cx="7301865" cy="804862"/>
          </a:xfrm>
        </p:spPr>
        <p:txBody>
          <a:bodyPr/>
          <a:lstStyle>
            <a:lvl1pPr marL="0" indent="0">
              <a:buNone/>
              <a:defRPr sz="1397"/>
            </a:lvl1pPr>
            <a:lvl2pPr marL="456377" indent="0">
              <a:buNone/>
              <a:defRPr sz="1198"/>
            </a:lvl2pPr>
            <a:lvl3pPr marL="912754" indent="0">
              <a:buNone/>
              <a:defRPr sz="998"/>
            </a:lvl3pPr>
            <a:lvl4pPr marL="1369131" indent="0">
              <a:buNone/>
              <a:defRPr sz="898"/>
            </a:lvl4pPr>
            <a:lvl5pPr marL="1825508" indent="0">
              <a:buNone/>
              <a:defRPr sz="898"/>
            </a:lvl5pPr>
            <a:lvl6pPr marL="2281885" indent="0">
              <a:buNone/>
              <a:defRPr sz="898"/>
            </a:lvl6pPr>
            <a:lvl7pPr marL="2738262" indent="0">
              <a:buNone/>
              <a:defRPr sz="898"/>
            </a:lvl7pPr>
            <a:lvl8pPr marL="3194639" indent="0">
              <a:buNone/>
              <a:defRPr sz="898"/>
            </a:lvl8pPr>
            <a:lvl9pPr marL="3651016" indent="0">
              <a:buNone/>
              <a:defRPr sz="89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14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2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41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74641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3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4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7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3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3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3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3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69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ctr" defTabSz="912754" rtl="0" eaLnBrk="1" latinLnBrk="0" hangingPunct="1">
        <a:spcBef>
          <a:spcPct val="0"/>
        </a:spcBef>
        <a:buNone/>
        <a:defRPr sz="4392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283" indent="-342283" algn="l" defTabSz="912754" rtl="0" eaLnBrk="1" latinLnBrk="0" hangingPunct="1">
        <a:spcBef>
          <a:spcPct val="20000"/>
        </a:spcBef>
        <a:buFont typeface="Arial" pitchFamily="34" charset="0"/>
        <a:buChar char="•"/>
        <a:defRPr sz="3194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1613" indent="-285236" algn="l" defTabSz="912754" rtl="0" eaLnBrk="1" latinLnBrk="0" hangingPunct="1">
        <a:spcBef>
          <a:spcPct val="20000"/>
        </a:spcBef>
        <a:buFont typeface="Arial" pitchFamily="34" charset="0"/>
        <a:buChar char="–"/>
        <a:defRPr sz="2795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0943" indent="-228189" algn="l" defTabSz="912754" rtl="0" eaLnBrk="1" latinLnBrk="0" hangingPunct="1">
        <a:spcBef>
          <a:spcPct val="20000"/>
        </a:spcBef>
        <a:buFont typeface="Arial" pitchFamily="34" charset="0"/>
        <a:buChar char="•"/>
        <a:defRPr sz="2396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597320" indent="-228189" algn="l" defTabSz="912754" rtl="0" eaLnBrk="1" latinLnBrk="0" hangingPunct="1">
        <a:spcBef>
          <a:spcPct val="20000"/>
        </a:spcBef>
        <a:buFont typeface="Arial" pitchFamily="34" charset="0"/>
        <a:buChar char="–"/>
        <a:defRPr sz="1996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3697" indent="-228189" algn="l" defTabSz="912754" rtl="0" eaLnBrk="1" latinLnBrk="0" hangingPunct="1">
        <a:spcBef>
          <a:spcPct val="20000"/>
        </a:spcBef>
        <a:buFont typeface="Arial" pitchFamily="34" charset="0"/>
        <a:buChar char="»"/>
        <a:defRPr sz="1996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0074" indent="-228189" algn="l" defTabSz="912754" rtl="0" eaLnBrk="1" latinLnBrk="0" hangingPunct="1">
        <a:spcBef>
          <a:spcPct val="20000"/>
        </a:spcBef>
        <a:buFont typeface="Arial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6pPr>
      <a:lvl7pPr marL="2966451" indent="-228189" algn="l" defTabSz="912754" rtl="0" eaLnBrk="1" latinLnBrk="0" hangingPunct="1">
        <a:spcBef>
          <a:spcPct val="20000"/>
        </a:spcBef>
        <a:buFont typeface="Arial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7pPr>
      <a:lvl8pPr marL="3422828" indent="-228189" algn="l" defTabSz="912754" rtl="0" eaLnBrk="1" latinLnBrk="0" hangingPunct="1">
        <a:spcBef>
          <a:spcPct val="20000"/>
        </a:spcBef>
        <a:buFont typeface="Arial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8pPr>
      <a:lvl9pPr marL="3879205" indent="-228189" algn="l" defTabSz="912754" rtl="0" eaLnBrk="1" latinLnBrk="0" hangingPunct="1">
        <a:spcBef>
          <a:spcPct val="20000"/>
        </a:spcBef>
        <a:buFont typeface="Arial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377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754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1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508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1885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8262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4639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1016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13325" y="929989"/>
            <a:ext cx="12169775" cy="4736149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Э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кспертно-консультативный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родительской общественности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Департаменте образования и науки города Москвы</a:t>
            </a:r>
          </a:p>
          <a:p>
            <a:pPr lvl="0"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2067" y="6209332"/>
            <a:ext cx="37884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4287" y="2780928"/>
            <a:ext cx="108732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гигиены</a:t>
            </a:r>
            <a:endParaRPr lang="ru-RU" sz="5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20" y="917431"/>
            <a:ext cx="8928992" cy="594056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08423" y="33265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микробы!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63.rospotrebnadzor.ru/image/image_gallery?img_id=2133808&amp;t=15906652279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9212392" cy="651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originals/aa/45/5a/aa455a900a22e6b57e7554a512a8f1e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279" y="1772816"/>
            <a:ext cx="2160240" cy="320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48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okshan.pnzreg.ru/upload/iblock/f93/f938d0a029e998895c545b14540a47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855988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 ÐÐÐ ÐÐ¢ÐÐ¢ÐÐ«Ð ÐÐÐÐ ÐÐÐÐÐÐÐ¯ ÐÐÐÐÐÐÐÐÐÐÐÐ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343" y="2276872"/>
            <a:ext cx="1830991" cy="244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932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90995" y="913316"/>
            <a:ext cx="11787785" cy="5797178"/>
          </a:xfrm>
        </p:spPr>
        <p:txBody>
          <a:bodyPr rtlCol="0">
            <a:normAutofit fontScale="25000" lnSpcReduction="20000"/>
          </a:bodyPr>
          <a:lstStyle/>
          <a:p>
            <a:pPr marL="135818" indent="0" algn="ctr" defTabSz="1086474" fontAlgn="ctr">
              <a:buNone/>
              <a:defRPr/>
            </a:pPr>
            <a:r>
              <a:rPr lang="ru-RU" sz="11180" b="1" dirty="0">
                <a:solidFill>
                  <a:srgbClr val="002060"/>
                </a:solidFill>
              </a:rPr>
              <a:t>ГОРОДСКОЙ ЭКСПЕРТНО-КОНСУЛЬТАТИВНЫЙ СОВЕТ</a:t>
            </a:r>
          </a:p>
          <a:p>
            <a:pPr marL="135818" indent="0" algn="ctr" defTabSz="1086474" fontAlgn="ctr">
              <a:buNone/>
              <a:defRPr/>
            </a:pPr>
            <a:r>
              <a:rPr lang="ru-RU" sz="11180" b="1" dirty="0">
                <a:solidFill>
                  <a:srgbClr val="002060"/>
                </a:solidFill>
              </a:rPr>
              <a:t>РОДИТЕЛЬСКОЙ ОБЩЕСТВЕННОСТИ </a:t>
            </a:r>
          </a:p>
          <a:p>
            <a:pPr marL="135818" indent="0" algn="ctr" defTabSz="1086474" fontAlgn="ctr">
              <a:buNone/>
              <a:defRPr/>
            </a:pPr>
            <a:r>
              <a:rPr lang="ru-RU" sz="11180" b="1" dirty="0">
                <a:solidFill>
                  <a:srgbClr val="002060"/>
                </a:solidFill>
              </a:rPr>
              <a:t>ПРИ ДЕПАРТАМЕНТЕ ОБРАЗОВАНИЯ И НАУКИ г. МОСКВЫ</a:t>
            </a:r>
          </a:p>
          <a:p>
            <a:pPr marL="135818" indent="0" algn="ctr" defTabSz="1086474" fontAlgn="ctr">
              <a:buNone/>
              <a:defRPr/>
            </a:pPr>
            <a:r>
              <a:rPr lang="en-US" sz="12777" dirty="0">
                <a:solidFill>
                  <a:srgbClr val="002060"/>
                </a:solidFill>
              </a:rPr>
              <a:t>www</a:t>
            </a:r>
            <a:r>
              <a:rPr lang="ru-RU" sz="12777" dirty="0">
                <a:solidFill>
                  <a:srgbClr val="002060"/>
                </a:solidFill>
              </a:rPr>
              <a:t>.</a:t>
            </a:r>
            <a:r>
              <a:rPr lang="en-US" sz="12777" dirty="0">
                <a:solidFill>
                  <a:srgbClr val="002060"/>
                </a:solidFill>
              </a:rPr>
              <a:t>roditel.educom.ru</a:t>
            </a:r>
            <a:endParaRPr lang="ru-RU" sz="12777" dirty="0">
              <a:solidFill>
                <a:srgbClr val="002060"/>
              </a:solidFill>
            </a:endParaRPr>
          </a:p>
          <a:p>
            <a:pPr marL="135818" indent="0" algn="ctr" defTabSz="1086474" fontAlgn="ctr">
              <a:buNone/>
              <a:defRPr/>
            </a:pPr>
            <a:endParaRPr lang="ru-RU" sz="9583" dirty="0">
              <a:solidFill>
                <a:srgbClr val="002060"/>
              </a:solidFill>
            </a:endParaRPr>
          </a:p>
          <a:p>
            <a:pPr marL="135818" indent="0" algn="ctr" defTabSz="1086474" fontAlgn="ctr">
              <a:buNone/>
              <a:defRPr/>
            </a:pPr>
            <a:r>
              <a:rPr lang="ru-RU" sz="11180" b="1" dirty="0">
                <a:solidFill>
                  <a:srgbClr val="002060"/>
                </a:solidFill>
              </a:rPr>
              <a:t>Председатель:  </a:t>
            </a:r>
            <a:r>
              <a:rPr lang="en-US" sz="11180" b="1" dirty="0">
                <a:solidFill>
                  <a:srgbClr val="002060"/>
                </a:solidFill>
              </a:rPr>
              <a:t>     </a:t>
            </a:r>
            <a:r>
              <a:rPr lang="ru-RU" sz="11180" b="1" dirty="0">
                <a:solidFill>
                  <a:srgbClr val="002060"/>
                </a:solidFill>
              </a:rPr>
              <a:t>Мясникова </a:t>
            </a:r>
            <a:r>
              <a:rPr lang="ru-RU" sz="11180" b="1" dirty="0">
                <a:solidFill>
                  <a:srgbClr val="002060"/>
                </a:solidFill>
              </a:rPr>
              <a:t>Людмила Александровна</a:t>
            </a:r>
          </a:p>
          <a:p>
            <a:pPr marL="135818" indent="0" algn="ctr" defTabSz="1086474" fontAlgn="ctr">
              <a:buNone/>
              <a:defRPr/>
            </a:pPr>
            <a:r>
              <a:rPr lang="ru-RU" sz="11180">
                <a:solidFill>
                  <a:srgbClr val="002060"/>
                </a:solidFill>
              </a:rPr>
              <a:t>М</a:t>
            </a:r>
            <a:r>
              <a:rPr lang="ru-RU" sz="11180">
                <a:solidFill>
                  <a:srgbClr val="002060"/>
                </a:solidFill>
              </a:rPr>
              <a:t>yasnikovala@mos.ru     </a:t>
            </a:r>
            <a:r>
              <a:rPr lang="ru-RU" sz="11180" dirty="0">
                <a:solidFill>
                  <a:srgbClr val="002060"/>
                </a:solidFill>
              </a:rPr>
              <a:t>М</a:t>
            </a:r>
            <a:r>
              <a:rPr lang="ru-RU" sz="11180">
                <a:solidFill>
                  <a:srgbClr val="002060"/>
                </a:solidFill>
              </a:rPr>
              <a:t>jasnikowana@yandex.ru </a:t>
            </a:r>
            <a:endParaRPr lang="ru-RU" sz="11180" dirty="0">
              <a:solidFill>
                <a:srgbClr val="002060"/>
              </a:solidFill>
            </a:endParaRPr>
          </a:p>
          <a:p>
            <a:pPr marL="135818" indent="0" algn="ctr" defTabSz="1086474" fontAlgn="ctr">
              <a:buNone/>
              <a:defRPr/>
            </a:pPr>
            <a:endParaRPr lang="en-US" sz="7187" dirty="0">
              <a:solidFill>
                <a:srgbClr val="002060"/>
              </a:solidFill>
            </a:endParaRPr>
          </a:p>
          <a:p>
            <a:pPr marL="135818" indent="0" algn="ctr" defTabSz="1086474" fontAlgn="ctr">
              <a:buNone/>
              <a:defRPr/>
            </a:pPr>
            <a:r>
              <a:rPr lang="ru-RU" sz="11180" b="1" dirty="0">
                <a:solidFill>
                  <a:srgbClr val="002060"/>
                </a:solidFill>
              </a:rPr>
              <a:t>Заместитель председателя: </a:t>
            </a:r>
            <a:r>
              <a:rPr lang="en-US" sz="11180" b="1" dirty="0">
                <a:solidFill>
                  <a:srgbClr val="002060"/>
                </a:solidFill>
              </a:rPr>
              <a:t>       </a:t>
            </a:r>
            <a:r>
              <a:rPr lang="ru-RU" sz="11180" b="1" dirty="0">
                <a:solidFill>
                  <a:srgbClr val="002060"/>
                </a:solidFill>
              </a:rPr>
              <a:t>Галузина </a:t>
            </a:r>
            <a:r>
              <a:rPr lang="ru-RU" sz="11180" b="1" dirty="0">
                <a:solidFill>
                  <a:srgbClr val="002060"/>
                </a:solidFill>
              </a:rPr>
              <a:t>Ольга Алексеевна</a:t>
            </a:r>
          </a:p>
          <a:p>
            <a:pPr marL="135818" indent="0" algn="ctr" defTabSz="1086474" fontAlgn="ctr">
              <a:buNone/>
              <a:defRPr/>
            </a:pPr>
            <a:r>
              <a:rPr lang="ru-RU" sz="11180" dirty="0">
                <a:solidFill>
                  <a:srgbClr val="002060"/>
                </a:solidFill>
              </a:rPr>
              <a:t>+7 (926) </a:t>
            </a:r>
            <a:r>
              <a:rPr lang="ru-RU" sz="11180" dirty="0">
                <a:solidFill>
                  <a:srgbClr val="002060"/>
                </a:solidFill>
              </a:rPr>
              <a:t>595-42-32    </a:t>
            </a:r>
            <a:r>
              <a:rPr lang="en-US" sz="11180" dirty="0">
                <a:solidFill>
                  <a:srgbClr val="002060"/>
                </a:solidFill>
              </a:rPr>
              <a:t>GaluzinaOA@mail.ru GaluzinaOA@mos.ru</a:t>
            </a:r>
            <a:endParaRPr lang="ru-RU" sz="11180" dirty="0">
              <a:solidFill>
                <a:srgbClr val="002060"/>
              </a:solidFill>
            </a:endParaRPr>
          </a:p>
          <a:p>
            <a:pPr marL="135818" indent="0" algn="ctr" defTabSz="1086474" fontAlgn="ctr">
              <a:buNone/>
              <a:defRPr/>
            </a:pPr>
            <a:endParaRPr lang="en-US" sz="11180" dirty="0">
              <a:solidFill>
                <a:srgbClr val="002060"/>
              </a:solidFill>
            </a:endParaRPr>
          </a:p>
          <a:p>
            <a:pPr marL="135818" indent="0" algn="ctr" defTabSz="1086474" fontAlgn="ctr">
              <a:buNone/>
              <a:defRPr/>
            </a:pPr>
            <a:r>
              <a:rPr lang="ru-RU" sz="11180" b="1" dirty="0">
                <a:solidFill>
                  <a:srgbClr val="002060"/>
                </a:solidFill>
              </a:rPr>
              <a:t>Контакты </a:t>
            </a:r>
            <a:r>
              <a:rPr lang="ru-RU" sz="11180" b="1" dirty="0">
                <a:solidFill>
                  <a:srgbClr val="002060"/>
                </a:solidFill>
              </a:rPr>
              <a:t>для обращения</a:t>
            </a:r>
            <a:r>
              <a:rPr lang="ru-RU" sz="11180" b="1" dirty="0">
                <a:solidFill>
                  <a:srgbClr val="002060"/>
                </a:solidFill>
              </a:rPr>
              <a:t>:</a:t>
            </a:r>
          </a:p>
          <a:p>
            <a:pPr marL="135818" indent="0" algn="ctr" defTabSz="1086474" fontAlgn="ctr">
              <a:buNone/>
              <a:defRPr/>
            </a:pPr>
            <a:r>
              <a:rPr lang="ru-RU" sz="11180" b="1" dirty="0">
                <a:solidFill>
                  <a:srgbClr val="002060"/>
                </a:solidFill>
              </a:rPr>
              <a:t> </a:t>
            </a:r>
            <a:r>
              <a:rPr lang="en-US" sz="11180" dirty="0">
                <a:solidFill>
                  <a:srgbClr val="002060"/>
                </a:solidFill>
              </a:rPr>
              <a:t>+7 </a:t>
            </a:r>
            <a:r>
              <a:rPr lang="ru-RU" sz="11180" dirty="0">
                <a:solidFill>
                  <a:srgbClr val="002060"/>
                </a:solidFill>
              </a:rPr>
              <a:t>(963</a:t>
            </a:r>
            <a:r>
              <a:rPr lang="ru-RU" sz="11180" dirty="0">
                <a:solidFill>
                  <a:srgbClr val="002060"/>
                </a:solidFill>
              </a:rPr>
              <a:t>) 670 – 34 – 90 </a:t>
            </a:r>
            <a:r>
              <a:rPr lang="ru-RU" sz="11180" dirty="0">
                <a:solidFill>
                  <a:srgbClr val="002060"/>
                </a:solidFill>
              </a:rPr>
              <a:t>    </a:t>
            </a:r>
            <a:r>
              <a:rPr lang="en-US" sz="11180" dirty="0">
                <a:solidFill>
                  <a:srgbClr val="002060"/>
                </a:solidFill>
              </a:rPr>
              <a:t>+7 </a:t>
            </a:r>
            <a:r>
              <a:rPr lang="ru-RU" sz="11180" dirty="0">
                <a:solidFill>
                  <a:srgbClr val="002060"/>
                </a:solidFill>
              </a:rPr>
              <a:t>(</a:t>
            </a:r>
            <a:r>
              <a:rPr lang="en-US" sz="11180" dirty="0">
                <a:solidFill>
                  <a:srgbClr val="002060"/>
                </a:solidFill>
              </a:rPr>
              <a:t>495</a:t>
            </a:r>
            <a:r>
              <a:rPr lang="ru-RU" sz="11180" dirty="0">
                <a:solidFill>
                  <a:srgbClr val="002060"/>
                </a:solidFill>
              </a:rPr>
              <a:t>) </a:t>
            </a:r>
            <a:r>
              <a:rPr lang="en-US" sz="11180" dirty="0">
                <a:solidFill>
                  <a:srgbClr val="002060"/>
                </a:solidFill>
              </a:rPr>
              <a:t>123</a:t>
            </a:r>
            <a:r>
              <a:rPr lang="ru-RU" sz="11180" dirty="0">
                <a:solidFill>
                  <a:srgbClr val="002060"/>
                </a:solidFill>
              </a:rPr>
              <a:t> </a:t>
            </a:r>
            <a:r>
              <a:rPr lang="ru-RU" sz="11180" dirty="0">
                <a:solidFill>
                  <a:srgbClr val="002060"/>
                </a:solidFill>
              </a:rPr>
              <a:t>– </a:t>
            </a:r>
            <a:r>
              <a:rPr lang="en-US" sz="11180" dirty="0">
                <a:solidFill>
                  <a:srgbClr val="002060"/>
                </a:solidFill>
              </a:rPr>
              <a:t>37</a:t>
            </a:r>
            <a:r>
              <a:rPr lang="ru-RU" sz="11180" dirty="0">
                <a:solidFill>
                  <a:srgbClr val="002060"/>
                </a:solidFill>
              </a:rPr>
              <a:t> </a:t>
            </a:r>
            <a:r>
              <a:rPr lang="ru-RU" sz="11180" dirty="0">
                <a:solidFill>
                  <a:srgbClr val="002060"/>
                </a:solidFill>
              </a:rPr>
              <a:t>– </a:t>
            </a:r>
            <a:r>
              <a:rPr lang="en-US" sz="11180" dirty="0">
                <a:solidFill>
                  <a:srgbClr val="002060"/>
                </a:solidFill>
              </a:rPr>
              <a:t>31</a:t>
            </a:r>
            <a:endParaRPr lang="ru-RU" sz="11180" dirty="0">
              <a:solidFill>
                <a:srgbClr val="002060"/>
              </a:solidFill>
            </a:endParaRPr>
          </a:p>
          <a:p>
            <a:pPr marL="135818" indent="0" algn="ctr" defTabSz="1086474" fontAlgn="ctr">
              <a:buNone/>
              <a:defRPr/>
            </a:pPr>
            <a:r>
              <a:rPr lang="en-US" sz="11180" dirty="0">
                <a:solidFill>
                  <a:srgbClr val="002060"/>
                </a:solidFill>
              </a:rPr>
              <a:t>nebudzavisim@mail.ru</a:t>
            </a:r>
            <a:endParaRPr lang="ru-RU" sz="11180" dirty="0">
              <a:solidFill>
                <a:srgbClr val="002060"/>
              </a:solidFill>
            </a:endParaRPr>
          </a:p>
          <a:p>
            <a:pPr marL="135818" indent="0" algn="ctr" defTabSz="1086474" fontAlgn="ctr">
              <a:buNone/>
              <a:defRPr/>
            </a:pPr>
            <a:r>
              <a:rPr lang="ru-RU" sz="9583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268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391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нам нужны правила гигиены?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247" y="1124744"/>
            <a:ext cx="68407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расти здоровыми и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красивыми и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опрятными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еще?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Ð°Ðº Ð½Ð°ÑÑÐ¸ÑÑ ÑÐµÐ±ÐµÐ½ÐºÐ° Ð»Ð¸ÑÐ½Ð¾Ð¹ Ð³Ð¸Ð³Ð¸ÐµÐ½Ðµ | ÐÐ°Ð¹ÑÑÐ°ÐºÐ¸ | Ð¯Ð½Ð´ÐµÐºÑ ÐÐ·Ðµ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31" y="1340768"/>
            <a:ext cx="457276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1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52280"/>
            <a:ext cx="511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 плохо лапки мыла: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водичкою смочила,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Мылить мылом не старалась,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лапках грязь осталась.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Полотенце в черных пятнах!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это неприятно!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Попадут микробы в рот.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заболеть живот.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уж постарайтесь,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с мылом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умывайтесь!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теплою водой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мыть перед едой!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Ð°Ðº Ð¿ÑÐ°Ð²Ð¸Ð»ÑÐ½Ð¾ Ð¼ÑÑÑ ÑÑÐºÐ¸ Ð² ÐºÐ°ÑÑÐ¸Ð½ÐºÐ°Ñ Ð´Ð»Ñ Ð´ÐµÑÐµÐ¹ | ÐÐµÑÑÐºÐ¸Ð¹ ÑÐ°Ð´, ÐÐ¾ÑÐºÐ¾Ð»ÑÐ½ÑÐµ  Ð¿ÑÐ¾ÐµÐºÑÑ, ÐÐµÑÑÐºÐ¸Ð¹ ÑÐ°Ð´ ÑÐµÐ¼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11" y="980728"/>
            <a:ext cx="68580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9144" y="190381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Моем руки правильно!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1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375" y="26064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Моем руки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239" y="1268760"/>
            <a:ext cx="69847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моем руки теплой водой – она лучше всего смывает грязь!</a:t>
            </a:r>
          </a:p>
          <a:p>
            <a:pPr marL="342900" indent="-342900"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моем с мылом! Руки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вымытые холодной водой без мыла, чистыми считать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нельзя!</a:t>
            </a:r>
          </a:p>
          <a:p>
            <a:pPr marL="342900" indent="-342900"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Пользуемся сухим полотенцем! Полотенце у каждого должно быть свое!</a:t>
            </a:r>
          </a:p>
          <a:p>
            <a:pPr marL="342900" indent="-342900"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проверить, чистые ли руки? Если полотенце после вытирания чистое – то и руки тоже чистые!</a:t>
            </a:r>
          </a:p>
          <a:p>
            <a:pPr marL="342900" indent="-342900"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проверить, сухие ли ладошки? Приложи их к щекам – и сразу станет понятно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15 Ð¾ÐºÑÑÐ±ÑÑ- ÐÑÐµÐ¼Ð¸ÑÐ½ÑÐ¹ Ð´ÐµÐ½Ñ Ð¼ÑÑÑÑ ÑÑÐº. Â«ÐÐ¾Ð¹ÑÐµ ÑÑÐºÐ¸ Ð¿ÐµÑÐµÐ´ ÐµÐ´Ð¾Ð¹!Â» â Ð¿Ð»Ð°ÐºÐ°ÑÑ Ñ  ÑÐ°ÐºÐ¸Ð¼Ð¸ Ð¿ÑÐ¸Ð·ÑÐ²Ð°Ð¼Ð¸ Ð²Ð¸ÑÐµÐ»Ð¸ Ð²Ð¾ Ð¼Ð½Ð¾Ð³Ð¸Ñ ÑÐ¾Ð²ÐµÑÑÐºÐ¸Ñ ÑÑÐ¾Ð»Ð¾Ð²ÑÑ, Ð½Ð°Ð¿Ð¾Ð¼Ð¸Ð½Ð°Ñ Ð¾  Ð½ÐµÐ¾Ð±ÑÐ¾Ð´Ð¸Ð¼Ð¾Ð¼ ÑÐ¸ÑÑÐ°Ð»Ðµ Ð¿ÑÐµÐ´Ð¾Ð±ÐµÐ´ÐµÐ½Ð½Ð¾Ð¹ Ð³Ð¸Ð³Ð¸ÐµÐ½Ñ. Ð¢ÐµÐ¿ÐµÑÑ Ð¿ÑÐ¸Ð·ÑÐ² Â«Ð¼ÑÑÑ ÑÑÐºÐ¸Â» Ð·Ð²ÑÑÐ¸Ñ  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99" y="1628800"/>
            <a:ext cx="4486098" cy="368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3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218" y="1268760"/>
            <a:ext cx="46805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Доктор, доктор,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нам быть: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Уши мыть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не мыть?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мыть,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как нам быть: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мыть или пореже?..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доктор: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ЕЖЕ! –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доктор гневно: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ЕЖЕ –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 –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ЕЖЕДНЕВНО!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07" y="980728"/>
            <a:ext cx="4327955" cy="5705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1478" y="332656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Умываемся ежедневно!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2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239" y="1412776"/>
            <a:ext cx="5976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чистит зубы по утрам,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поступает мудро!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чистит их по вечерам,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поступает мудро!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захотелось пожевать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Зефир иль бутерброд,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мудр, тот будет полоскать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еды свой рот!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Гони подальше тётку Лень,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помни о зубах весь день!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2559" y="332656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Чистые зубы – залог здоровья!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Ð»Ð³Ð¾ÑÐ¸ÑÐ¼ ÑÐ¸ÑÑÐºÐ¸ Ð·ÑÐ±Ð¾Ð² Ð² Ð´ÐµÑÑÐºÐ¾Ð¼ ÑÐ°Ð´Ñ Ð² ÐºÐ°ÑÑÐ¸Ð½Ðº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815" y="1445433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1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Ðº Ð¿ÑÐ°Ð²Ð¸Ð»ÑÐ½Ð¾ ÑÐ¸ÑÑÐ¸ÑÑ Ð·ÑÐ±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9" y="1268760"/>
            <a:ext cx="5996923" cy="419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60551" y="289103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Чистим зубы правильно!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4470" y="1124744"/>
            <a:ext cx="20162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Щетка в ротик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Залетала,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Щётка зубики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Считала:</a:t>
            </a:r>
          </a:p>
          <a:p>
            <a:pPr fontAlgn="base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Зубик раз,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зубик два.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Повернись-ка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Голова!</a:t>
            </a:r>
          </a:p>
          <a:p>
            <a:pPr fontAlgn="base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Сверху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зубки: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Три, четыре!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Открывайся, рот,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fontAlgn="base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зубки: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Пять и шесть!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седьмой,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есть!</a:t>
            </a:r>
          </a:p>
          <a:p>
            <a:pPr fontAlgn="base"/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389143" y="845423"/>
            <a:ext cx="31683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Язычок,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рту лежи!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Нашу щётку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лижи!</a:t>
            </a:r>
          </a:p>
          <a:p>
            <a:pPr algn="ctr" fontAlgn="base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восьмой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Сидит внизу,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ним —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Девятый зуб!</a:t>
            </a:r>
          </a:p>
          <a:p>
            <a:pPr algn="ctr" fontAlgn="base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Зубки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рту ещё: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не видно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щёк!</a:t>
            </a:r>
          </a:p>
          <a:p>
            <a:pPr algn="ctr" fontAlgn="base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Открывайся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Шире, рот —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Щётка их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 идёт!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97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b0b/0008bd9a-896e0de3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7" y="1052736"/>
            <a:ext cx="7344816" cy="550861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8543" y="26064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– свои!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etu.ru/assets/cache/images/Faculty-FIBS/ISOS/news/1280x800-thumbs_up_emoji_white_sml_1024x1024.66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119" y="2492896"/>
            <a:ext cx="3388122" cy="211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262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0511" y="26064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питания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52736"/>
            <a:ext cx="81011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каждым приемом пищи тщательно мойте руки с мылом или обрабатывайте их антисептиками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Принимайте пищу только из чистой посуды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Пользуйтесь чистыми столовыми приборами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Пейте только из своей кружки (бутылки)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Пользуйтесь одноразовыми пластиковыми стаканчиками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пробуйте пищу у других, не откусывайте чужие блюда и продукты, не пейте воду из чужой посуды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тщательно мыть фрукты и овощи перед едой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забудьте, что когда вы прикасаетесь к упаковке продуктов на ваших руках появляется множество бактерий и микробов. Снова мойте руки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мыть упакованные продукты.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Предохраняйте пищу и воду от мух и других насекомых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Употребляйте в пищу только свежие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Ð¸Ð³Ð¸ÐµÐ½Ð° Ð¿Ð¸ÑÐ°Ð½Ð¸Ñ â Ð£Ð½Ð¸Ð²ÐµÑÑÐ°Ð»ÑÐ½Ð°Ñ Ð½Ð°ÑÑÐ½Ð¾-Ð¿Ð¾Ð¿ÑÐ»ÑÑÐ½Ð°Ñ ÑÐ½ÑÐ¸ÐºÐ»Ð¾Ð¿ÐµÐ´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11" y="1772816"/>
            <a:ext cx="3875004" cy="356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90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332</Words>
  <Application>Microsoft Office PowerPoint</Application>
  <PresentationFormat>Произвольный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Wingdings 2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СОФИЯ</cp:lastModifiedBy>
  <cp:revision>222</cp:revision>
  <dcterms:created xsi:type="dcterms:W3CDTF">2017-06-20T12:12:29Z</dcterms:created>
  <dcterms:modified xsi:type="dcterms:W3CDTF">2020-08-31T07:52:01Z</dcterms:modified>
</cp:coreProperties>
</file>